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"/>
  </p:notesMasterIdLst>
  <p:sldIdLst>
    <p:sldId id="257" r:id="rId2"/>
    <p:sldId id="314" r:id="rId3"/>
    <p:sldId id="328" r:id="rId4"/>
    <p:sldId id="327" r:id="rId5"/>
    <p:sldId id="332" r:id="rId6"/>
    <p:sldId id="323" r:id="rId7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FF0000"/>
    <a:srgbClr val="0000CC"/>
    <a:srgbClr val="660066"/>
    <a:srgbClr val="006600"/>
    <a:srgbClr val="CCECFF"/>
    <a:srgbClr val="008000"/>
    <a:srgbClr val="CC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245" autoAdjust="0"/>
    <p:restoredTop sz="94660" autoAdjust="0"/>
  </p:normalViewPr>
  <p:slideViewPr>
    <p:cSldViewPr>
      <p:cViewPr varScale="1">
        <p:scale>
          <a:sx n="65" d="100"/>
          <a:sy n="65" d="100"/>
        </p:scale>
        <p:origin x="-134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noProof="1" dirty="0"/>
            </a:lvl1pPr>
          </a:lstStyle>
          <a:p>
            <a:fld id="{1192C8B3-F003-48DC-9E5E-3C66C09B88D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2C8B3-F003-48DC-9E5E-3C66C09B88D8}" type="slidenum">
              <a:rPr lang="en-US" altLang="zh-CN" smtClean="0"/>
              <a:pPr/>
              <a:t>1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649006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DA020-F2CC-4C6A-B2E7-A708507B29D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69034275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480630-CDC4-43C8-A4A5-2991348B5A6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76300934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B4E92-FE8F-4E70-BA4A-24B236E5463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52843766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6496DE-4954-45CB-A4BE-7F7557E6A07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76928449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38A7C3-4AE1-470A-94F4-6F69746A019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44884292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9BAF2-440F-4833-95BC-E0C5C2F9EA5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62465042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E42972-2E65-4A07-8138-762261ECD94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53816695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3D1BE4-DF2B-408B-9F2C-46F17052C07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18372520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9714EF-B1DC-4E19-B083-45B6E7DB878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45663082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94F8EC-F884-44AB-9012-42A49741E99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24577440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79F303-9010-4BBE-8B17-BC8F46F43E8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82640040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noProof="1" dirty="0">
                <a:ea typeface="SimSun" panose="02010600030101010101" pitchFamily="2" charset="-122"/>
              </a:defRPr>
            </a:lvl1pPr>
          </a:lstStyle>
          <a:p>
            <a:fld id="{575019CA-9072-4C44-89DD-3A60F85B0E6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r="-3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10" y="-54758"/>
            <a:ext cx="1551948" cy="1551948"/>
          </a:xfrm>
          <a:prstGeom prst="rect">
            <a:avLst/>
          </a:prstGeom>
        </p:spPr>
      </p:pic>
      <p:sp>
        <p:nvSpPr>
          <p:cNvPr id="2054" name="WordArt 6"/>
          <p:cNvSpPr>
            <a:spLocks noTextEdit="1"/>
          </p:cNvSpPr>
          <p:nvPr/>
        </p:nvSpPr>
        <p:spPr>
          <a:xfrm>
            <a:off x="304912" y="1630728"/>
            <a:ext cx="8534288" cy="148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 i="1" noProof="1" smtClean="0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ea typeface="Arial" panose="020B0604020202020204" pitchFamily="34" charset="0"/>
              </a:rPr>
              <a:t>KÍNH CHÀO QUÝ THẦY CÔ GIÁO !</a:t>
            </a:r>
          </a:p>
          <a:p>
            <a:pPr algn="ctr" eaLnBrk="0" hangingPunct="0"/>
            <a:r>
              <a:rPr lang="en-US" sz="3600" b="1" i="1" noProof="1" smtClean="0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ea typeface="Arial" panose="020B0604020202020204" pitchFamily="34" charset="0"/>
              </a:rPr>
              <a:t>XIN CHÀO CÁC EM HỌC SINH !</a:t>
            </a:r>
            <a:endParaRPr lang="en-US" sz="3600" b="1" i="1" noProof="1"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ea typeface="Arial" panose="020B060402020202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914376" y="5410148"/>
            <a:ext cx="7010336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4800" b="1">
                <a:solidFill>
                  <a:srgbClr val="CC0000"/>
                </a:solidFill>
                <a:latin typeface="UTM Edwardian" panose="02040603050506020204" pitchFamily="18" charset="0"/>
              </a:rPr>
              <a:t>Giáo viên: Bùi Thị Hạnh</a:t>
            </a:r>
            <a:endParaRPr lang="en-US" altLang="en-US" sz="4800" b="1">
              <a:solidFill>
                <a:srgbClr val="CC0000"/>
              </a:solidFill>
              <a:latin typeface="UTM Edwardian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762000" y="3426709"/>
            <a:ext cx="7696199" cy="1981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50000"/>
              </a:lnSpc>
            </a:pPr>
            <a:r>
              <a:rPr lang="" altLang="x-none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" altLang="x-none" sz="4000" b="1" noProof="1" smtClean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" altLang="x-none" sz="4000" b="1" noProof="1" smtClean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cs typeface="Arial" panose="020B0604020202020204" pitchFamily="34" charset="0"/>
              </a:rPr>
              <a:t>: </a:t>
            </a:r>
            <a:r>
              <a:rPr lang="en-US" altLang="x-none" sz="4000" b="1" noProof="1" smtClean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cs typeface="Arial" panose="020B0604020202020204" pitchFamily="34" charset="0"/>
              </a:rPr>
              <a:t>So</a:t>
            </a:r>
            <a:r>
              <a:rPr lang="" altLang="x-none" sz="4000" b="1" noProof="1" smtClean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cs typeface="Arial" panose="020B0604020202020204" pitchFamily="34" charset="0"/>
              </a:rPr>
              <a:t> Sánh các số ( Tiết 1) </a:t>
            </a:r>
            <a:r>
              <a:rPr lang="" altLang="x-none" sz="4000" b="1" noProof="1" smtClean="0">
                <a:solidFill>
                  <a:srgbClr val="000099"/>
                </a:solidFill>
                <a:effectLst>
                  <a:outerShdw blurRad="38100" dist="38100" dir="2700000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endParaRPr lang="" altLang="x-none" sz="4000" b="1" noProof="1">
              <a:solidFill>
                <a:srgbClr val="000099"/>
              </a:solidFill>
              <a:effectLst>
                <a:outerShdw blurRad="38100" dist="38100" dir="2700000">
                  <a:srgbClr val="C0C0C0"/>
                </a:outerShdw>
              </a:effectLst>
              <a:cs typeface="Arial" panose="020B0604020202020204" pitchFamily="34" charset="0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" altLang="x-none" sz="4000" b="1" noProof="1">
                <a:solidFill>
                  <a:srgbClr val="000099"/>
                </a:solidFill>
                <a:effectLst>
                  <a:outerShdw blurRad="38100" dist="38100" dir="2700000">
                    <a:srgbClr val="C0C0C0"/>
                  </a:outerShdw>
                </a:effectLst>
                <a:cs typeface="Arial" panose="020B0604020202020204" pitchFamily="34" charset="0"/>
              </a:rPr>
              <a:t>Lớp: </a:t>
            </a:r>
            <a:r>
              <a:rPr lang="" altLang="x-none" sz="4000" b="1" noProof="1" smtClean="0">
                <a:solidFill>
                  <a:srgbClr val="000099"/>
                </a:solidFill>
                <a:effectLst>
                  <a:outerShdw blurRad="38100" dist="38100" dir="2700000">
                    <a:srgbClr val="C0C0C0"/>
                  </a:outerShdw>
                </a:effectLst>
                <a:cs typeface="Arial" panose="020B0604020202020204" pitchFamily="34" charset="0"/>
              </a:rPr>
              <a:t>Một 5 </a:t>
            </a:r>
            <a:r>
              <a:rPr lang="" altLang="x-none" sz="4000" b="1" noProof="1" smtClean="0">
                <a:solidFill>
                  <a:srgbClr val="000099"/>
                </a:solidFill>
                <a:effectLst>
                  <a:outerShdw blurRad="38100" dist="38100" dir="2700000">
                    <a:srgbClr val="C0C0C0"/>
                  </a:outerShdw>
                </a:effectLst>
                <a:cs typeface="Arial" panose="020B0604020202020204" pitchFamily="34" charset="0"/>
              </a:rPr>
              <a:t> ngày 24 tháng 2</a:t>
            </a:r>
            <a:endParaRPr lang="" altLang="x-none" sz="4000" b="1" noProof="1">
              <a:solidFill>
                <a:srgbClr val="000099"/>
              </a:solidFill>
              <a:effectLst>
                <a:outerShdw blurRad="38100" dist="38100" dir="2700000">
                  <a:srgbClr val="C0C0C0"/>
                </a:outerShdw>
              </a:effectLst>
              <a:ea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980" y="61525"/>
            <a:ext cx="3088802" cy="15692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30" y="-205551"/>
            <a:ext cx="3088802" cy="15692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00" y="195063"/>
            <a:ext cx="3088802" cy="15692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276" y="5257752"/>
            <a:ext cx="9448552" cy="16214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725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225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build="p" advAuto="0"/>
      <p:bldP spid="3081" grpId="0" build="p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228600"/>
            <a:ext cx="9144000" cy="609668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 err="1">
                <a:latin typeface="Times New Roman" panose="02020603050405020304" pitchFamily="18" charset="0"/>
              </a:rPr>
              <a:t>Thứ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tư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ngày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24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tháng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0</a:t>
            </a:r>
            <a:r>
              <a:rPr lang="vi-VN" altLang="en-US" sz="2400" b="1" dirty="0" smtClean="0">
                <a:latin typeface="Times New Roman" panose="02020603050405020304" pitchFamily="18" charset="0"/>
              </a:rPr>
              <a:t>2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năm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</a:rPr>
              <a:t>2021</a:t>
            </a:r>
          </a:p>
          <a:p>
            <a:pPr algn="ctr"/>
            <a:r>
              <a:rPr lang="en-US" altLang="en-US" sz="2400" b="1" u="sng" dirty="0" err="1" smtClean="0">
                <a:latin typeface="Times New Roman" panose="02020603050405020304" pitchFamily="18" charset="0"/>
              </a:rPr>
              <a:t>Toán</a:t>
            </a:r>
            <a:endParaRPr lang="en-US" altLang="en-US" sz="2400" b="1" u="sng" dirty="0">
              <a:latin typeface="Times New Roman" panose="02020603050405020304" pitchFamily="18" charset="0"/>
            </a:endParaRPr>
          </a:p>
        </p:txBody>
      </p:sp>
      <p:sp>
        <p:nvSpPr>
          <p:cNvPr id="8" name="Title 7"/>
          <p:cNvSpPr>
            <a:spLocks noGrp="1" noChangeArrowheads="1"/>
          </p:cNvSpPr>
          <p:nvPr>
            <p:ph type="ctrTitle"/>
          </p:nvPr>
        </p:nvSpPr>
        <p:spPr>
          <a:xfrm>
            <a:off x="0" y="762000"/>
            <a:ext cx="9144000" cy="609600"/>
          </a:xfrm>
        </p:spPr>
        <p:txBody>
          <a:bodyPr/>
          <a:lstStyle/>
          <a:p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912" y="1752644"/>
            <a:ext cx="8610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So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sánh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chục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đơn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vị</a:t>
            </a:r>
            <a:endParaRPr lang="en-US" altLang="en-US" sz="2800" b="1" dirty="0" smtClean="0">
              <a:latin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362200"/>
            <a:ext cx="2286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438400"/>
            <a:ext cx="2286000" cy="196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514600"/>
            <a:ext cx="2286000" cy="18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762000" y="45720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   1 </a:t>
            </a:r>
            <a:r>
              <a:rPr lang="en-US" sz="2400" b="1" dirty="0" err="1" smtClean="0"/>
              <a:t>chục</a:t>
            </a:r>
            <a:r>
              <a:rPr lang="en-US" sz="2400" b="1" dirty="0" smtClean="0"/>
              <a:t> = 1 </a:t>
            </a:r>
            <a:r>
              <a:rPr lang="en-US" sz="2400" b="1" dirty="0" err="1" smtClean="0"/>
              <a:t>chục</a:t>
            </a:r>
            <a:endParaRPr lang="en-US" sz="2400" b="1" dirty="0" smtClean="0"/>
          </a:p>
          <a:p>
            <a:r>
              <a:rPr lang="en-US" sz="2400" b="1" dirty="0" smtClean="0"/>
              <a:t>               4 &lt;  7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55626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      14  </a:t>
            </a:r>
            <a:r>
              <a:rPr lang="en-US" sz="2400" b="1" dirty="0" smtClean="0">
                <a:solidFill>
                  <a:srgbClr val="C00000"/>
                </a:solidFill>
              </a:rPr>
              <a:t>&lt; </a:t>
            </a:r>
            <a:r>
              <a:rPr lang="en-US" sz="2400" b="1" dirty="0" smtClean="0"/>
              <a:t> 17</a:t>
            </a:r>
          </a:p>
          <a:p>
            <a:r>
              <a:rPr lang="en-US" sz="2400" b="1" dirty="0" smtClean="0"/>
              <a:t>         17 </a:t>
            </a:r>
            <a:r>
              <a:rPr lang="en-US" sz="2400" b="1" dirty="0" smtClean="0">
                <a:solidFill>
                  <a:srgbClr val="C00000"/>
                </a:solidFill>
              </a:rPr>
              <a:t>&gt;</a:t>
            </a:r>
            <a:r>
              <a:rPr lang="en-US" sz="2400" b="1" dirty="0" smtClean="0"/>
              <a:t> 14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0" y="47244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 </a:t>
            </a:r>
            <a:r>
              <a:rPr lang="en-US" sz="2400" b="1" dirty="0" err="1" smtClean="0"/>
              <a:t>chục</a:t>
            </a:r>
            <a:r>
              <a:rPr lang="en-US" sz="2400" b="1" dirty="0" smtClean="0"/>
              <a:t> &lt;  2 </a:t>
            </a:r>
            <a:r>
              <a:rPr lang="en-US" sz="2400" b="1" dirty="0" err="1" smtClean="0"/>
              <a:t>chục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715000" y="54102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b="1" dirty="0" smtClean="0"/>
              <a:t>      </a:t>
            </a:r>
            <a:r>
              <a:rPr lang="en-US" sz="2400" b="1" dirty="0" smtClean="0"/>
              <a:t>17  </a:t>
            </a:r>
            <a:r>
              <a:rPr lang="en-US" sz="2400" b="1" dirty="0" smtClean="0">
                <a:solidFill>
                  <a:srgbClr val="C00000"/>
                </a:solidFill>
              </a:rPr>
              <a:t>&lt;</a:t>
            </a:r>
            <a:r>
              <a:rPr lang="en-US" sz="2400" b="1" dirty="0" smtClean="0"/>
              <a:t>   21</a:t>
            </a:r>
          </a:p>
          <a:p>
            <a:pPr marL="342900" indent="-342900"/>
            <a:r>
              <a:rPr lang="en-US" sz="2400" b="1" dirty="0" smtClean="0"/>
              <a:t>        21 </a:t>
            </a:r>
            <a:r>
              <a:rPr lang="en-US" sz="2400" b="1" dirty="0" smtClean="0">
                <a:solidFill>
                  <a:srgbClr val="C00000"/>
                </a:solidFill>
              </a:rPr>
              <a:t>&gt;</a:t>
            </a:r>
            <a:r>
              <a:rPr lang="en-US" sz="2400" b="1" dirty="0" smtClean="0"/>
              <a:t> 17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0" y="228600"/>
            <a:ext cx="9144000" cy="609668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 err="1">
                <a:latin typeface="Times New Roman" panose="02020603050405020304" pitchFamily="18" charset="0"/>
              </a:rPr>
              <a:t>Thứ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tư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ngày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24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tháng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0</a:t>
            </a:r>
            <a:r>
              <a:rPr lang="vi-VN" altLang="en-US" sz="2400" b="1" dirty="0" smtClean="0">
                <a:latin typeface="Times New Roman" panose="02020603050405020304" pitchFamily="18" charset="0"/>
              </a:rPr>
              <a:t>2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năm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</a:rPr>
              <a:t>2021</a:t>
            </a:r>
          </a:p>
          <a:p>
            <a:pPr algn="ctr"/>
            <a:r>
              <a:rPr lang="en-US" altLang="en-US" sz="2400" b="1" u="sng" dirty="0" err="1" smtClean="0">
                <a:latin typeface="Times New Roman" panose="02020603050405020304" pitchFamily="18" charset="0"/>
              </a:rPr>
              <a:t>Toán</a:t>
            </a:r>
            <a:endParaRPr lang="en-US" altLang="en-US" sz="2400" b="1" u="sng" dirty="0">
              <a:latin typeface="Times New Roman" panose="02020603050405020304" pitchFamily="18" charset="0"/>
            </a:endParaRPr>
          </a:p>
        </p:txBody>
      </p:sp>
      <p:sp>
        <p:nvSpPr>
          <p:cNvPr id="3" name="Title 7"/>
          <p:cNvSpPr txBox="1">
            <a:spLocks noChangeArrowheads="1"/>
          </p:cNvSpPr>
          <p:nvPr/>
        </p:nvSpPr>
        <p:spPr>
          <a:xfrm>
            <a:off x="0" y="762000"/>
            <a:ext cx="91440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So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sánh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 </a:t>
            </a: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tiết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6002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Tìm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b="1" dirty="0" err="1" smtClean="0"/>
              <a:t>bé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nhất</a:t>
            </a:r>
            <a:r>
              <a:rPr lang="en-US" sz="2800" dirty="0" smtClean="0"/>
              <a:t>, </a:t>
            </a:r>
            <a:r>
              <a:rPr lang="en-US" sz="2800" b="1" dirty="0" err="1" smtClean="0"/>
              <a:t>lớn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nhất</a:t>
            </a:r>
            <a:r>
              <a:rPr lang="en-US" sz="2800" b="1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14, 17, 21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26670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14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bé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hơn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17, 17 </a:t>
            </a:r>
            <a:r>
              <a:rPr lang="en-US" sz="2800" b="1" dirty="0" err="1" smtClean="0">
                <a:solidFill>
                  <a:srgbClr val="0000FF"/>
                </a:solidFill>
              </a:rPr>
              <a:t>bé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hơn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21. </a:t>
            </a:r>
            <a:r>
              <a:rPr lang="en-US" sz="2800" dirty="0" err="1" smtClean="0">
                <a:solidFill>
                  <a:srgbClr val="0000FF"/>
                </a:solidFill>
              </a:rPr>
              <a:t>Vậy</a:t>
            </a:r>
            <a:r>
              <a:rPr lang="en-US" sz="2800" dirty="0" smtClean="0">
                <a:solidFill>
                  <a:srgbClr val="0000FF"/>
                </a:solidFill>
              </a:rPr>
              <a:t> 14 </a:t>
            </a:r>
            <a:r>
              <a:rPr lang="en-US" sz="2800" b="1" dirty="0" err="1" smtClean="0">
                <a:solidFill>
                  <a:srgbClr val="0000FF"/>
                </a:solidFill>
              </a:rPr>
              <a:t>bé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nhất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8100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 21 </a:t>
            </a:r>
            <a:r>
              <a:rPr lang="en-US" sz="2800" b="1" dirty="0" err="1" smtClean="0">
                <a:solidFill>
                  <a:srgbClr val="0000FF"/>
                </a:solidFill>
              </a:rPr>
              <a:t>lớn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hơn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17, 17 </a:t>
            </a:r>
            <a:r>
              <a:rPr lang="en-US" sz="2800" b="1" dirty="0" err="1" smtClean="0">
                <a:solidFill>
                  <a:srgbClr val="0000FF"/>
                </a:solidFill>
              </a:rPr>
              <a:t>lớn</a:t>
            </a:r>
            <a:r>
              <a:rPr lang="en-US" sz="2800" b="1" dirty="0" smtClean="0">
                <a:solidFill>
                  <a:srgbClr val="0000FF"/>
                </a:solidFill>
              </a:rPr>
              <a:t>  </a:t>
            </a:r>
            <a:r>
              <a:rPr lang="en-US" sz="2800" b="1" dirty="0" err="1" smtClean="0">
                <a:solidFill>
                  <a:srgbClr val="0000FF"/>
                </a:solidFill>
              </a:rPr>
              <a:t>hơn</a:t>
            </a:r>
            <a:r>
              <a:rPr lang="en-US" sz="2800" b="1" dirty="0" smtClean="0">
                <a:solidFill>
                  <a:srgbClr val="0000FF"/>
                </a:solidFill>
              </a:rPr>
              <a:t>  </a:t>
            </a:r>
            <a:r>
              <a:rPr lang="en-US" sz="2800" dirty="0" smtClean="0">
                <a:solidFill>
                  <a:srgbClr val="0000FF"/>
                </a:solidFill>
              </a:rPr>
              <a:t>14. </a:t>
            </a:r>
            <a:r>
              <a:rPr lang="en-US" sz="2800" dirty="0" err="1" smtClean="0">
                <a:solidFill>
                  <a:srgbClr val="0000FF"/>
                </a:solidFill>
              </a:rPr>
              <a:t>Vậy</a:t>
            </a:r>
            <a:r>
              <a:rPr lang="en-US" sz="2800" dirty="0" smtClean="0">
                <a:solidFill>
                  <a:srgbClr val="0000FF"/>
                </a:solidFill>
              </a:rPr>
              <a:t> 21 </a:t>
            </a:r>
            <a:r>
              <a:rPr lang="en-US" sz="2800" b="1" dirty="0" err="1" smtClean="0">
                <a:solidFill>
                  <a:srgbClr val="0000FF"/>
                </a:solidFill>
              </a:rPr>
              <a:t>lớn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nhất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 bwMode="auto"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 err="1">
                <a:latin typeface="Times New Roman" panose="02020603050405020304" pitchFamily="18" charset="0"/>
              </a:rPr>
              <a:t>Thứ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tư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ngày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24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tháng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0</a:t>
            </a:r>
            <a:r>
              <a:rPr lang="vi-VN" altLang="en-US" sz="2400" b="1" dirty="0" smtClean="0">
                <a:latin typeface="Times New Roman" panose="02020603050405020304" pitchFamily="18" charset="0"/>
              </a:rPr>
              <a:t>2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năm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</a:rPr>
              <a:t>2021</a:t>
            </a:r>
          </a:p>
          <a:p>
            <a:pPr algn="ctr"/>
            <a:r>
              <a:rPr lang="en-US" altLang="en-US" sz="2400" b="1" u="sng" dirty="0" err="1" smtClean="0">
                <a:latin typeface="Times New Roman" panose="02020603050405020304" pitchFamily="18" charset="0"/>
              </a:rPr>
              <a:t>Toán</a:t>
            </a:r>
            <a:endParaRPr lang="en-US" altLang="en-US" sz="2400" b="1" u="sng" dirty="0">
              <a:latin typeface="Times New Roman" panose="02020603050405020304" pitchFamily="18" charset="0"/>
            </a:endParaRPr>
          </a:p>
        </p:txBody>
      </p:sp>
      <p:sp>
        <p:nvSpPr>
          <p:cNvPr id="6" name="Title 7"/>
          <p:cNvSpPr txBox="1">
            <a:spLocks noChangeArrowheads="1"/>
          </p:cNvSpPr>
          <p:nvPr/>
        </p:nvSpPr>
        <p:spPr>
          <a:xfrm>
            <a:off x="0" y="1295400"/>
            <a:ext cx="91440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So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sánh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số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 </a:t>
            </a: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tiết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828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Dùng</a:t>
            </a:r>
            <a:r>
              <a:rPr lang="en-US" sz="2800" dirty="0" smtClean="0"/>
              <a:t> </a:t>
            </a:r>
            <a:r>
              <a:rPr lang="en-US" sz="2800" dirty="0" err="1" smtClean="0"/>
              <a:t>dấu</a:t>
            </a:r>
            <a:r>
              <a:rPr lang="en-US" sz="2800" dirty="0" smtClean="0"/>
              <a:t> &lt;, &gt;, = </a:t>
            </a:r>
            <a:r>
              <a:rPr lang="en-US" sz="2800" dirty="0" err="1" smtClean="0"/>
              <a:t>để</a:t>
            </a:r>
            <a:r>
              <a:rPr lang="en-US" sz="2800" dirty="0" smtClean="0"/>
              <a:t> so </a:t>
            </a:r>
            <a:r>
              <a:rPr lang="en-US" sz="2800" dirty="0" err="1" smtClean="0"/>
              <a:t>sánh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1066800" y="27432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25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1200" y="27432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?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95600" y="27432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31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43400" y="27432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39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81600" y="27432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?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0" y="27432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30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43000" y="42672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25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19600" y="43434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39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43200" y="42672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31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05000" y="42672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&lt;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81600" y="43434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&gt;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43600" y="43434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30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 err="1">
                <a:latin typeface="Times New Roman" panose="02020603050405020304" pitchFamily="18" charset="0"/>
              </a:rPr>
              <a:t>Thứ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tư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ngày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24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tháng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0</a:t>
            </a:r>
            <a:r>
              <a:rPr lang="vi-VN" altLang="en-US" sz="2400" b="1" dirty="0" smtClean="0">
                <a:latin typeface="Times New Roman" panose="02020603050405020304" pitchFamily="18" charset="0"/>
              </a:rPr>
              <a:t>2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năm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</a:rPr>
              <a:t>2021</a:t>
            </a:r>
          </a:p>
          <a:p>
            <a:pPr algn="ctr"/>
            <a:r>
              <a:rPr lang="en-US" altLang="en-US" sz="2400" b="1" u="sng" dirty="0" err="1" smtClean="0">
                <a:latin typeface="Times New Roman" panose="02020603050405020304" pitchFamily="18" charset="0"/>
              </a:rPr>
              <a:t>Toán</a:t>
            </a:r>
            <a:endParaRPr lang="en-US" altLang="en-US" sz="2400" b="1" u="sng" dirty="0">
              <a:latin typeface="Times New Roman" panose="02020603050405020304" pitchFamily="18" charset="0"/>
            </a:endParaRPr>
          </a:p>
        </p:txBody>
      </p:sp>
      <p:sp>
        <p:nvSpPr>
          <p:cNvPr id="5" name="Title 7"/>
          <p:cNvSpPr txBox="1">
            <a:spLocks noGrp="1" noChangeArrowheads="1"/>
          </p:cNvSpPr>
          <p:nvPr>
            <p:ph idx="1"/>
          </p:nvPr>
        </p:nvSpPr>
        <p:spPr>
          <a:xfrm>
            <a:off x="533400" y="1066800"/>
            <a:ext cx="82296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So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sánh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số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 </a:t>
            </a: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tiết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2209800"/>
            <a:ext cx="769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So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2)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108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" y="887066"/>
            <a:ext cx="3179279" cy="59709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523" y="916884"/>
            <a:ext cx="2794139" cy="59411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418" y="916885"/>
            <a:ext cx="3150082" cy="5941115"/>
          </a:xfrm>
          <a:prstGeom prst="rect">
            <a:avLst/>
          </a:prstGeom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775252" y="1943100"/>
            <a:ext cx="7513982" cy="40576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31550"/>
              </a:avLst>
            </a:prstTxWarp>
          </a:bodyPr>
          <a:lstStyle/>
          <a:p>
            <a:pPr algn="ctr"/>
            <a:r>
              <a:rPr lang="en-US" sz="33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ĐẾN ĐÂY KẾT THÚC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29409" y="3394844"/>
            <a:ext cx="594360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300" b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8153400" cy="36035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229" y="4009436"/>
            <a:ext cx="2557151" cy="28485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2258" y="4524167"/>
            <a:ext cx="2486139" cy="24861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515" y="4524167"/>
            <a:ext cx="2486139" cy="24861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42155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3" presetClass="emph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1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6" grpId="1" build="allAtOnce"/>
      <p:bldP spid="7" grpId="0"/>
      <p:bldP spid="7" grpId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257</Words>
  <Application>Microsoft Office PowerPoint</Application>
  <PresentationFormat>On-screen Show (4:3)</PresentationFormat>
  <Paragraphs>47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Design</vt:lpstr>
      <vt:lpstr>Slide 1</vt:lpstr>
      <vt:lpstr>So sánh các số ( tiết 1)</vt:lpstr>
      <vt:lpstr>Slide 3</vt:lpstr>
      <vt:lpstr>Thứ tư  ngày 24 tháng 02 năm 2021 Toán</vt:lpstr>
      <vt:lpstr>Thứ tư  ngày 24 tháng 02 năm 2021 Toán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PC</cp:lastModifiedBy>
  <cp:revision>117</cp:revision>
  <dcterms:created xsi:type="dcterms:W3CDTF">2014-01-12T14:30:29Z</dcterms:created>
  <dcterms:modified xsi:type="dcterms:W3CDTF">2021-02-22T13:23:07Z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1033-11.2.0.9967</vt:lpwstr>
  </property>
</Properties>
</file>